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c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co" altLang="ko-KR" b="1">
                <a:solidFill>
                  <a:schemeClr val="tx1">
                    <a:lumMod val="50000"/>
                    <a:lumOff val="50000"/>
                  </a:schemeClr>
                </a:solidFill>
              </a:rPr>
              <a:t>No.16</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U</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Parola</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co" altLang="ko-KR" sz="4000"/>
              <a:t>Diu hà chjamatu Mosè</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o" altLang="ko-KR" sz="3200">
                <a:solidFill>
                  <a:schemeClr val="tx1">
                    <a:lumMod val="65000"/>
                    <a:lumOff val="35000"/>
                  </a:schemeClr>
                </a:solidFill>
              </a:rPr>
              <a:t>Quandu Mosè hà intesu a voce di Diu, chì hà vistu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bella vite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nuvola è tronu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machja ardente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mari divisu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co" altLang="en-US" sz="2800">
                <a:solidFill>
                  <a:srgbClr val="FF0000"/>
                </a:solidFill>
              </a:rPr>
              <a:t>③ </a:t>
            </a:r>
            <a:r xmlns:a="http://schemas.openxmlformats.org/drawingml/2006/main">
              <a:rPr lang="co" altLang="ko-KR" sz="2800">
                <a:solidFill>
                  <a:srgbClr val="FF0000"/>
                </a:solidFill>
              </a:rPr>
              <a:t>machja ardente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25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Gideon è i so 300 omi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Oghje</a:t>
            </a:r>
            <a:r xmlns:a="http://schemas.openxmlformats.org/drawingml/2006/main">
              <a:rPr lang="co" altLang="en-US" sz="4000">
                <a:solidFill>
                  <a:srgbClr val="FF0000"/>
                </a:solidFill>
              </a:rPr>
              <a:t> </a:t>
            </a:r>
            <a:r xmlns:a="http://schemas.openxmlformats.org/drawingml/2006/main">
              <a:rPr lang="co" altLang="ko-KR" sz="4000">
                <a:solidFill>
                  <a:srgbClr val="FF0000"/>
                </a:solidFill>
              </a:rPr>
              <a:t>Parola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t>Quandu l'ànghjulu di u Signore apparsu à Gedeone, disse: "U Signore hè cun voi, guerrieru putente".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Ghjudici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600">
                <a:solidFill>
                  <a:schemeClr val="tx1">
                    <a:lumMod val="65000"/>
                    <a:lumOff val="35000"/>
                  </a:schemeClr>
                </a:solidFill>
              </a:rPr>
              <a:t>L'ànghjulu di u Signore apparsu à Gedeone è disse: "Diu hè cun voi, guerrieru putente". Dieu lui a donné l'assurance grâce à la rosée et à la toison.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Lorsqu'il eut la certitude que Dieu l'appelait, il brisa Baal et son autel que les Israélites adoraient.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disse à Gedeone di sceglie i guerrieri per scunfighja i Madianiti. Sicondu l'istruzzioni di Diu, solu 300 omi sò stati scelti.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hà datu un pianu maravigliu per attaccà elli. Diu li hà permessu di trombe è vasi vioti cù torche à l'internu.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 notte, Gideon è i so 300 omi anu realizatu u pianu chì Diu li hà datu. Anu vintu a guerra contr'à i Madianiti.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Gideon è i so 300 omi vincìu a guerra contr'à numerosi Madianiti solu per ubbidì à l'ordine di Diu.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U sicretu per vince in a mo vita hè di ubbidì à Diu.</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Hè u Diu Onnipotente chì pò scunfighja numerose forze nemiche cù solu 300 omi.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ùn era micca usatu per Gideon è i so 300 omi per scunfighja u so nemicu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vasetti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spade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torce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trombe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② </a:t>
            </a:r>
            <a:r xmlns:a="http://schemas.openxmlformats.org/drawingml/2006/main">
              <a:rPr lang="co" altLang="ko-KR" sz="2800">
                <a:solidFill>
                  <a:srgbClr val="FF0000"/>
                </a:solidFill>
              </a:rPr>
              <a:t>spade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Quandu u Signore hà vistu ch'ellu era andatu per vede, Diu l'hà chjamatu</a:t>
            </a:r>
          </a:p>
          <a:p>
            <a:r xmlns:a="http://schemas.openxmlformats.org/drawingml/2006/main">
              <a:rPr lang="co" altLang="ko-KR" sz="3600">
                <a:solidFill>
                  <a:schemeClr val="tx1">
                    <a:lumMod val="65000"/>
                    <a:lumOff val="35000"/>
                  </a:schemeClr>
                </a:solidFill>
              </a:rPr>
              <a:t>da a machja,</a:t>
            </a:r>
          </a:p>
          <a:p>
            <a:r xmlns:a="http://schemas.openxmlformats.org/drawingml/2006/main">
              <a:rPr lang="co" altLang="ko-KR" sz="3600">
                <a:solidFill>
                  <a:schemeClr val="tx1">
                    <a:lumMod val="65000"/>
                    <a:lumOff val="35000"/>
                  </a:schemeClr>
                </a:solidFill>
              </a:rPr>
              <a:t>- Mosè ! Mosè ! È Mosè disse: "Eccu sò".</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Oghje</a:t>
            </a:r>
            <a:r xmlns:a="http://schemas.openxmlformats.org/drawingml/2006/main">
              <a:rPr lang="co" altLang="en-US" sz="4000">
                <a:solidFill>
                  <a:srgbClr val="FF0000"/>
                </a:solidFill>
              </a:rPr>
              <a:t> </a:t>
            </a:r>
            <a:r xmlns:a="http://schemas.openxmlformats.org/drawingml/2006/main">
              <a:rPr lang="co" altLang="ko-KR" sz="4000">
                <a:solidFill>
                  <a:srgbClr val="FF0000"/>
                </a:solidFill>
              </a:rPr>
              <a:t>Parola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t>Quandu l'ànghjulu di u Signore apparsu à Gedeone, disse: "U Signore hè cun voi, guerrieru putente".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Ghjudici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co" altLang="ko-KR" b="1">
                <a:solidFill>
                  <a:schemeClr val="tx1">
                    <a:lumMod val="50000"/>
                    <a:lumOff val="50000"/>
                  </a:schemeClr>
                </a:solidFill>
              </a:rPr>
              <a:t>No 26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co" altLang="ko-KR" sz="4000"/>
              <a:t>Samson, un forte guerrieru.</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A donna hà datu nascita à un zitellu è u chjamò Samson. Hà crisciutu è u Signore l'hà benedettu,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Ghjudici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co" altLang="ko-KR" sz="2500">
                <a:solidFill>
                  <a:schemeClr val="tx1">
                    <a:lumMod val="65000"/>
                    <a:lumOff val="35000"/>
                  </a:schemeClr>
                </a:solidFill>
              </a:rPr>
              <a:t>Ci era un capu chjamatu Samson trà i capi d'Israele. Era un omu da esse apartu à Diu da a nascita.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co" altLang="ko-KR" sz="2400">
                <a:solidFill>
                  <a:schemeClr val="tx1">
                    <a:lumMod val="65000"/>
                    <a:lumOff val="35000"/>
                  </a:schemeClr>
                </a:solidFill>
              </a:rPr>
              <a:t>Samson era un guerrieru assai forte. À cause de Samson, les Philistins et les autres pays qui les oppressaient ne pouvaient opprimer les Israélites</a:t>
            </a:r>
            <a:r xmlns:a="http://schemas.openxmlformats.org/drawingml/2006/main">
              <a:rPr lang="co" altLang="en-US" sz="2400">
                <a:solidFill>
                  <a:schemeClr val="tx1">
                    <a:lumMod val="65000"/>
                    <a:lumOff val="35000"/>
                  </a:schemeClr>
                </a:solidFill>
              </a:rPr>
              <a:t> </a:t>
            </a:r>
            <a:r xmlns:a="http://schemas.openxmlformats.org/drawingml/2006/main">
              <a:rPr lang="co" altLang="ko-KR" sz="2400">
                <a:solidFill>
                  <a:schemeClr val="tx1">
                    <a:lumMod val="65000"/>
                    <a:lumOff val="35000"/>
                  </a:schemeClr>
                </a:solidFill>
              </a:rPr>
              <a:t>più.</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co" altLang="ko-KR" sz="2400">
                <a:solidFill>
                  <a:schemeClr val="tx1">
                    <a:lumMod val="65000"/>
                    <a:lumOff val="35000"/>
                  </a:schemeClr>
                </a:solidFill>
              </a:rPr>
              <a:t>A so forza venia da i so capelli. Ma, i so capelli eranu stati rasati da esse ingannatu. Allora, hà persu u so putere.</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o" altLang="ko-KR" sz="2500">
                <a:solidFill>
                  <a:schemeClr val="tx1">
                    <a:lumMod val="65000"/>
                    <a:lumOff val="35000"/>
                  </a:schemeClr>
                </a:solidFill>
              </a:rPr>
              <a:t>Sansone hè statu pigliatu è si ridia da u nemicu. Si dispiace d'esse ingannatu per via di l'arroganza.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o" altLang="ko-KR" sz="2500">
                <a:solidFill>
                  <a:schemeClr val="tx1">
                    <a:lumMod val="65000"/>
                    <a:lumOff val="35000"/>
                  </a:schemeClr>
                </a:solidFill>
              </a:rPr>
              <a:t>Samson hà pricatu à Diu per rinfurzà ellu infine. Diu hà rispostu a so preghiera è li dete u putere infine.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co" altLang="ko-KR" sz="3200">
                <a:solidFill>
                  <a:schemeClr val="tx1">
                    <a:lumMod val="65000"/>
                    <a:lumOff val="35000"/>
                  </a:schemeClr>
                </a:solidFill>
              </a:rPr>
              <a:t>Samson era un omu chì era datu una grazia speciale è chjamatu da Diu.</a:t>
            </a:r>
            <a:r xmlns:a="http://schemas.openxmlformats.org/drawingml/2006/main">
              <a:rPr lang="c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Ma, per via di a so arroganza,</a:t>
            </a:r>
          </a:p>
          <a:p>
            <a:pPr xmlns:a="http://schemas.openxmlformats.org/drawingml/2006/main" algn="ctr"/>
            <a:r xmlns:a="http://schemas.openxmlformats.org/drawingml/2006/main">
              <a:rPr lang="co" altLang="ko-KR" sz="3200">
                <a:solidFill>
                  <a:schemeClr val="tx1">
                    <a:lumMod val="65000"/>
                    <a:lumOff val="35000"/>
                  </a:schemeClr>
                </a:solidFill>
              </a:rPr>
              <a:t>li hà persu tutti.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Semu ancu i figlioli amati di Diu chì anu ricevutu a grazia è a missione di Diu.</a:t>
            </a:r>
            <a:r xmlns:a="http://schemas.openxmlformats.org/drawingml/2006/main">
              <a:rPr lang="c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Dunque, avemu da umilià davanti à a Parola di Diu.</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Diu ascolta è risponde à e nostre preghiere serii è veri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Innò.</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17</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U</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Parola</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Dieci disastri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Da induve vene u putere di Samson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capelli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bracciu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gamba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ochju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co" altLang="en-US" sz="2800">
                <a:solidFill>
                  <a:srgbClr val="FF0000"/>
                </a:solidFill>
              </a:rPr>
              <a:t>① </a:t>
            </a:r>
            <a:r xmlns:a="http://schemas.openxmlformats.org/drawingml/2006/main">
              <a:rPr lang="co" altLang="ko-KR" sz="2800">
                <a:solidFill>
                  <a:srgbClr val="FF0000"/>
                </a:solidFill>
              </a:rPr>
              <a:t>capelli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A donna hà datu nascita à un zitellu è u chjamò Samson. Hà crisciutu è u Signore l'hà benedettu,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Ghjudici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27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t>Ruth, Una Donna di Carattere Nobile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U to pòpulu serà u mo populu è u to Diu u mo Diu.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Ruth</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Una donna ebrea, Naomi avia dui figlioli chì anu maritatu cù i gentili. Ma i so dui figlioli sò morti. Allora, hè stata lasciata cù e so duie nugine vedove.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Naomi hà decisu di vultà in a so casa in Ghjuda. Ella disse à e so duie nugine di vultà in casa. Ma, a so seconda nuora ùn hà micca vultatu in a so cità nativa, ma hà seguitu a so mamma per campà in Ghjuda.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Ruth avia da piglià u granu di granu per vive cù Naomi, perchè ùn avia micca maritu per gestisce una casa.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Hè accadutu à coglie u granu rimanente in un campu chì appartene à Boaz. Boaz hà pensatu chì era una donna nobile è si maritò cù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400">
                <a:solidFill>
                  <a:schemeClr val="tx1">
                    <a:lumMod val="65000"/>
                    <a:lumOff val="35000"/>
                  </a:schemeClr>
                </a:solidFill>
              </a:rPr>
              <a:t>Boaz hà ricevutu Ruth è Naomi cum'è famiglia è hà campatu una vita felice. In u futuru, u rè David è Ghjesù vinianu da a linea di Boaz è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Ruth era un gentile. Era una donna bona è sincera è servia bè a so mamma.</a:t>
            </a:r>
          </a:p>
          <a:p>
            <a:pPr xmlns:a="http://schemas.openxmlformats.org/drawingml/2006/main" algn="ctr"/>
            <a:r xmlns:a="http://schemas.openxmlformats.org/drawingml/2006/main">
              <a:rPr lang="co" altLang="ko-KR" sz="3600">
                <a:solidFill>
                  <a:schemeClr val="tx1">
                    <a:lumMod val="65000"/>
                    <a:lumOff val="35000"/>
                  </a:schemeClr>
                </a:solidFill>
              </a:rPr>
              <a:t>Allora, hè stata benedetta.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Avemu dinò à aiutà i nostri vicini</a:t>
            </a:r>
          </a:p>
          <a:p>
            <a:pPr xmlns:a="http://schemas.openxmlformats.org/drawingml/2006/main" algn="ctr"/>
            <a:r xmlns:a="http://schemas.openxmlformats.org/drawingml/2006/main">
              <a:rPr lang="co" altLang="ko-KR" sz="3600">
                <a:solidFill>
                  <a:schemeClr val="tx1">
                    <a:lumMod val="65000"/>
                    <a:lumOff val="35000"/>
                  </a:schemeClr>
                </a:solidFill>
              </a:rPr>
              <a:t>è adurà à Diu</a:t>
            </a:r>
          </a:p>
          <a:p>
            <a:pPr xmlns:a="http://schemas.openxmlformats.org/drawingml/2006/main" algn="ctr"/>
            <a:r xmlns:a="http://schemas.openxmlformats.org/drawingml/2006/main">
              <a:rPr lang="co" altLang="ko-KR" sz="3600">
                <a:solidFill>
                  <a:schemeClr val="tx1">
                    <a:lumMod val="65000"/>
                    <a:lumOff val="35000"/>
                  </a:schemeClr>
                </a:solidFill>
              </a:rPr>
              <a:t>cun core bonu è sinceru.</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o" altLang="ko-KR" sz="3600">
                <a:solidFill>
                  <a:schemeClr val="tx1">
                    <a:lumMod val="65000"/>
                    <a:lumOff val="35000"/>
                  </a:schemeClr>
                </a:solidFill>
              </a:rPr>
              <a:t>È l'Egiziani sapranu chì sò u Signore, quandu stendu a mo manu contr'à l'Eggittu è purteraghju l'Israele da ellu.</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ùn guarda micca l'apparenza esterna, ma guarda u core.</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Perchè Naomi hà tornatu in casa da Moab à Ghjuda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perchè hè stata malata..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perchè u so maritu hè mortu..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perchè i so dui figlioli sò morti..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perchè vulia scuntrà a so famiglia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③ </a:t>
            </a:r>
            <a:r xmlns:a="http://schemas.openxmlformats.org/drawingml/2006/main">
              <a:rPr lang="co" altLang="ko-KR" sz="2800">
                <a:solidFill>
                  <a:srgbClr val="FF0000"/>
                </a:solidFill>
              </a:rPr>
              <a:t>perchè i so dui figlioli sò morti..</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U to pòpulu serà u mo populu è u to Diu u mo Diu.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Ruth</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28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A preghiera di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È u zitellu Samuel cuntinuò à cresce in statura è in favore cù u Signore è cù l'omi.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Hannah ùn avia micca figliolu. Allora, era cusì triste chì hà pricatu à Diu. "Oh, Babbu Diu, s'è tù mi dà un figliolu, li daraghju per voi per tutti i ghjorni di a so vita".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si ricurdò di a so preghiera è hà datu à Hannah un figliolu chjamatu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Hannah hà datu u so figliolu per adurà Diu in u tempiu mentre pricava prima.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Samuel campava in u tempiu adorandu Diu. Hà ricivutu assai grazia da l'omi è Diu.</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400">
                <a:solidFill>
                  <a:schemeClr val="tx1">
                    <a:lumMod val="65000"/>
                    <a:lumOff val="35000"/>
                  </a:schemeClr>
                </a:solidFill>
              </a:rPr>
              <a:t>U picculu Samuel hà crisciutu bè per esse un zitellu. Allora, più tardi, divintò un prufeta chì ascoltò a voce di Diu.</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hà dettu l'ordine di Diu à u rè egizianu, Faraone. "Hè ciò chì dice u Signore: Lasciate andà u mo pòpulu, per ch'ellu mi adurà".</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solidFill>
                  <a:schemeClr val="tx1">
                    <a:lumMod val="65000"/>
                    <a:lumOff val="35000"/>
                  </a:schemeClr>
                </a:solidFill>
              </a:rPr>
              <a:t>Diu ascoltò tutta a preghiera di Hannah, si ricurdò d'ella è rispose pienamente.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Diu sta à sente tutte e nostre preghiere.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Dunque, duvemu pricà</a:t>
            </a:r>
          </a:p>
          <a:p>
            <a:pPr xmlns:a="http://schemas.openxmlformats.org/drawingml/2006/main" algn="ctr"/>
            <a:r xmlns:a="http://schemas.openxmlformats.org/drawingml/2006/main">
              <a:rPr lang="co" altLang="ko-KR" sz="3200">
                <a:solidFill>
                  <a:schemeClr val="tx1">
                    <a:lumMod val="65000"/>
                    <a:lumOff val="35000"/>
                  </a:schemeClr>
                </a:solidFill>
              </a:rPr>
              <a:t>seriamente è onestamente.</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hà ascoltatu a nostra preghiera è hà rispostu fedelmente.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Oghje</a:t>
            </a:r>
            <a:r xmlns:a="http://schemas.openxmlformats.org/drawingml/2006/main">
              <a:rPr lang="co" altLang="en-US" sz="4000">
                <a:solidFill>
                  <a:srgbClr val="FF0000"/>
                </a:solidFill>
              </a:rPr>
              <a:t> </a:t>
            </a:r>
            <a:r xmlns:a="http://schemas.openxmlformats.org/drawingml/2006/main">
              <a:rPr lang="co"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Perchè Hannah era cusì triste?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per via di mal di stomacu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perchè senza soldi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per via di nisun figliolu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perchè era brutta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③ </a:t>
            </a:r>
            <a:r xmlns:a="http://schemas.openxmlformats.org/drawingml/2006/main">
              <a:rPr lang="co" altLang="ko-KR" sz="2800">
                <a:solidFill>
                  <a:srgbClr val="FF0000"/>
                </a:solidFill>
              </a:rPr>
              <a:t>per via di nisun figliolu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È u zitellu Samuel cuntinuò à cresce in statura è in favore cù u Signore è cù l'omi.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Innò.</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29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U rè Saul, u primu rè d'Israele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U Signore rispose: "Ascoltali è dà li un rè". Allora Samuele disse à l'omi d'Israele: "Tugnunu torna in a so cità".</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"Avemu bisognu di un rè!" U populu d'Israele hà dumandatu à dà un rè per elli à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"Li daraghju un rè cum'elli anu dumandatu." Diu hà rispostu à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hà mandatu à Saul à Samuel. Diu hà permessu à Samuel di versà oliu nantu à a so testa per esse un rè d'Israele.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"Questu hè u nostru capu, Saul." Samuel hà fattu sapè à l'Israele chì Diu hà numinatu Saul cum'è capu d'Israele.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"Certamente nò! Quale hè Diu ? Sò un diu "U Faraone hà rifiutatu assai fermamente.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400">
                <a:solidFill>
                  <a:schemeClr val="tx1">
                    <a:lumMod val="65000"/>
                    <a:lumOff val="35000"/>
                  </a:schemeClr>
                </a:solidFill>
              </a:rPr>
              <a:t>À u principiu, Saul guidò bè l'Israele cun ubbidimentu à a vulintà di Diu fedelmente. In ogni casu, divintò un rè gattivu chì hà traditu a vulintà di Diu per via di a so arroganza è fieru.</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In prima Saul era umile.</a:t>
            </a:r>
          </a:p>
          <a:p>
            <a:pPr xmlns:a="http://schemas.openxmlformats.org/drawingml/2006/main" algn="ctr"/>
            <a:r xmlns:a="http://schemas.openxmlformats.org/drawingml/2006/main">
              <a:rPr lang="co" altLang="ko-KR" sz="3600">
                <a:solidFill>
                  <a:schemeClr val="tx1">
                    <a:lumMod val="65000"/>
                    <a:lumOff val="35000"/>
                  </a:schemeClr>
                </a:solidFill>
              </a:rPr>
              <a:t>Tuttavia, dopu ch'ellu hè diventatu un rè,</a:t>
            </a:r>
          </a:p>
          <a:p>
            <a:pPr xmlns:a="http://schemas.openxmlformats.org/drawingml/2006/main" algn="ctr"/>
            <a:r xmlns:a="http://schemas.openxmlformats.org/drawingml/2006/main">
              <a:rPr lang="co" altLang="ko-KR" sz="3600">
                <a:solidFill>
                  <a:schemeClr val="tx1">
                    <a:lumMod val="65000"/>
                    <a:lumOff val="35000"/>
                  </a:schemeClr>
                </a:solidFill>
              </a:rPr>
              <a:t>ùn hà più ubbiditu à a vulintà di Diu.</a:t>
            </a:r>
          </a:p>
          <a:p>
            <a:pPr xmlns:a="http://schemas.openxmlformats.org/drawingml/2006/main" algn="ctr"/>
            <a:r xmlns:a="http://schemas.openxmlformats.org/drawingml/2006/main">
              <a:rPr lang="co" altLang="ko-KR" sz="3600">
                <a:solidFill>
                  <a:schemeClr val="tx1">
                    <a:lumMod val="65000"/>
                    <a:lumOff val="35000"/>
                  </a:schemeClr>
                </a:solidFill>
              </a:rPr>
              <a:t>Hè diventatu arrogante è avidità.</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Avete da esse umili sempre quandu u vostru Babbu Diu vi alza.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ama l'umili,</a:t>
            </a:r>
          </a:p>
          <a:p>
            <a:r xmlns:a="http://schemas.openxmlformats.org/drawingml/2006/main">
              <a:rPr lang="co" altLang="ko-KR" sz="3600">
                <a:solidFill>
                  <a:schemeClr val="tx1">
                    <a:lumMod val="65000"/>
                    <a:lumOff val="35000"/>
                  </a:schemeClr>
                </a:solidFill>
              </a:rPr>
              <a:t>ma rifiuta u fieru.</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li dumandò l'Israele à Samuele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cibo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rè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A Parola di Diu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casa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② </a:t>
            </a:r>
            <a:r xmlns:a="http://schemas.openxmlformats.org/drawingml/2006/main">
              <a:rPr lang="co" altLang="ko-KR" sz="2800">
                <a:solidFill>
                  <a:srgbClr val="FF0000"/>
                </a:solidFill>
              </a:rPr>
              <a:t>rè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U Signore rispose: "Ascoltali è dà li un rè". Allora Samuele disse à l'omi d'Israele: "Tugnunu torna in a so cità".</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Innò.</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30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t>Ghjuventù, David chì hà tombu Goliath</a:t>
            </a:r>
            <a:r xmlns:a="http://schemas.openxmlformats.org/drawingml/2006/main">
              <a:rPr lang="c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David disse à u Filisteu: "Venite contru à mè cù a spada è a lancia è a giavellina, ma io vengu contru à tè in u nome di u Signore Onnipotente, u Diu di l'armate d'Israele, chì avete sfidatu.</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500">
                <a:solidFill>
                  <a:schemeClr val="tx1">
                    <a:lumMod val="65000"/>
                    <a:lumOff val="35000"/>
                  </a:schemeClr>
                </a:solidFill>
              </a:rPr>
              <a:t>Ci era un suldatu gigante chjamatu Goliath in u campu di i Filistei. Hà insultatu u nome di Diu cù u principiu di una lotta.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400">
                <a:solidFill>
                  <a:schemeClr val="tx1">
                    <a:lumMod val="65000"/>
                    <a:lumOff val="35000"/>
                  </a:schemeClr>
                </a:solidFill>
              </a:rPr>
              <a:t>Nimu ùn osava luttà contru à ellu per via di u terrore.</a:t>
            </a:r>
          </a:p>
          <a:p>
            <a:r xmlns:a="http://schemas.openxmlformats.org/drawingml/2006/main">
              <a:rPr lang="co" altLang="ko-KR" sz="2400">
                <a:solidFill>
                  <a:schemeClr val="tx1">
                    <a:lumMod val="65000"/>
                    <a:lumOff val="35000"/>
                  </a:schemeClr>
                </a:solidFill>
              </a:rPr>
              <a:t>À quellu tempu, ghjovanu, David disse à u rè Saul: "Varaghju è cummattiri".</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"Puderaghju scunfighja si Diu hè cun mè".</a:t>
            </a:r>
          </a:p>
          <a:p>
            <a:r xmlns:a="http://schemas.openxmlformats.org/drawingml/2006/main">
              <a:rPr lang="co" altLang="ko-KR" sz="2800">
                <a:solidFill>
                  <a:schemeClr val="tx1">
                    <a:lumMod val="65000"/>
                    <a:lumOff val="35000"/>
                  </a:schemeClr>
                </a:solidFill>
              </a:rPr>
              <a:t>Davide s'avvicinò à Goliath cù cinque petre lisce.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hà pricatu à Diu. "Signore, fatemi sapè ciò chì fate da avà."</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500">
                <a:solidFill>
                  <a:schemeClr val="tx1">
                    <a:lumMod val="65000"/>
                    <a:lumOff val="35000"/>
                  </a:schemeClr>
                </a:solidFill>
              </a:rPr>
              <a:t>David disse à Goliath chì ghjunse contru à ellu cù spada è lancia. "Luttaghju contru à voi in u nome di u Signore Diu!"</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600">
                <a:solidFill>
                  <a:schemeClr val="tx1">
                    <a:lumMod val="65000"/>
                    <a:lumOff val="35000"/>
                  </a:schemeClr>
                </a:solidFill>
              </a:rPr>
              <a:t>Davide lanciau una petra è chjappà à Goliath in a so fronte.</a:t>
            </a:r>
          </a:p>
          <a:p>
            <a:r xmlns:a="http://schemas.openxmlformats.org/drawingml/2006/main">
              <a:rPr lang="co" altLang="ko-KR" sz="2600">
                <a:solidFill>
                  <a:schemeClr val="tx1">
                    <a:lumMod val="65000"/>
                    <a:lumOff val="35000"/>
                  </a:schemeClr>
                </a:solidFill>
              </a:rPr>
              <a:t>David hà vintu à sta battaglia cù l'aiutu di Diu.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solidFill>
                  <a:schemeClr val="tx1">
                    <a:lumMod val="65000"/>
                    <a:lumOff val="35000"/>
                  </a:schemeClr>
                </a:solidFill>
              </a:rPr>
              <a:t>I suldati d'Israele avianu a paura</a:t>
            </a:r>
            <a:r xmlns:a="http://schemas.openxmlformats.org/drawingml/2006/main">
              <a:rPr lang="co" altLang="en-US" sz="3200">
                <a:solidFill>
                  <a:schemeClr val="tx1">
                    <a:lumMod val="65000"/>
                    <a:lumOff val="35000"/>
                  </a:schemeClr>
                </a:solidFill>
              </a:rPr>
              <a:t> </a:t>
            </a:r>
            <a:r xmlns:a="http://schemas.openxmlformats.org/drawingml/2006/main">
              <a:rPr lang="co" altLang="ko-KR" sz="3200">
                <a:solidFill>
                  <a:schemeClr val="tx1">
                    <a:lumMod val="65000"/>
                    <a:lumOff val="35000"/>
                  </a:schemeClr>
                </a:solidFill>
              </a:rPr>
              <a:t>di u gigante Goliath. Avianu paura di ellu.</a:t>
            </a:r>
          </a:p>
          <a:p>
            <a:pPr xmlns:a="http://schemas.openxmlformats.org/drawingml/2006/main" algn="ctr"/>
            <a:r xmlns:a="http://schemas.openxmlformats.org/drawingml/2006/main">
              <a:rPr lang="co" altLang="ko-KR" sz="3200">
                <a:solidFill>
                  <a:schemeClr val="tx1">
                    <a:lumMod val="65000"/>
                    <a:lumOff val="35000"/>
                  </a:schemeClr>
                </a:solidFill>
              </a:rPr>
              <a:t>In ogni casu, David, chì hà cridutu in a prutezzione di Diu, hà luttatu contr'à ellu bravamente è l'hà scunfittu.</a:t>
            </a:r>
          </a:p>
          <a:p>
            <a:pPr xmlns:a="http://schemas.openxmlformats.org/drawingml/2006/main" algn="ctr"/>
            <a:r xmlns:a="http://schemas.openxmlformats.org/drawingml/2006/main">
              <a:rPr lang="co" altLang="ko-KR" sz="3200">
                <a:solidFill>
                  <a:schemeClr val="tx1">
                    <a:lumMod val="65000"/>
                    <a:lumOff val="35000"/>
                  </a:schemeClr>
                </a:solidFill>
              </a:rPr>
              <a:t>Avemu da crede chì Diu ci pruteghja sempre. Pudemu avè curagiu per crede chì Diu ci prutegerà in ogni circustanza.</a:t>
            </a:r>
          </a:p>
          <a:p>
            <a:pPr xmlns:a="http://schemas.openxmlformats.org/drawingml/2006/main" algn="ctr"/>
            <a:r xmlns:a="http://schemas.openxmlformats.org/drawingml/2006/main">
              <a:rPr lang="co" altLang="ko-KR" sz="3200">
                <a:solidFill>
                  <a:schemeClr val="tx1">
                    <a:lumMod val="65000"/>
                    <a:lumOff val="35000"/>
                  </a:schemeClr>
                </a:solidFill>
              </a:rPr>
              <a:t>Curage chì hè da a crede in Diu pò superà ogni timore.</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dà a vittoria à quelli chì cumbattenu per ellu.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era quellu chì David hà lanciatu à Goliath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spada</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lancia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petra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scudu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③ </a:t>
            </a:r>
            <a:r xmlns:a="http://schemas.openxmlformats.org/drawingml/2006/main">
              <a:rPr lang="co" altLang="ko-KR" sz="2800">
                <a:solidFill>
                  <a:srgbClr val="FF0000"/>
                </a:solidFill>
              </a:rPr>
              <a:t>petra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David disse à u Filisteu: "Venite contru à mè cù a spada è a lancia è a giavellina, ma io vengu contru à tè in u nome di u Signore Onnipotente, u Diu di l'armate d'Israele, chì avete sfidatu.</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1 Samuele</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700">
                <a:solidFill>
                  <a:schemeClr val="tx1">
                    <a:lumMod val="65000"/>
                    <a:lumOff val="35000"/>
                  </a:schemeClr>
                </a:solidFill>
              </a:rPr>
              <a:t>Diu hà lasciatu dece disastri nantu à tutta a terra d'Egittu. U populu egizianu è u faraone sò diventati per sapè quale hè u veru Diu.</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esce da l'Eggittu cù tutti i vostri israeliti avà." Faraone ùn avia altra scelta ma lascialli andà.</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Faraone hà pensatu chì era u più forte cù ignurà Diu.</a:t>
            </a:r>
            <a:r xmlns:a="http://schemas.openxmlformats.org/drawingml/2006/main">
              <a:rPr lang="c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Dunque, avia da esse sottu à grandi disastri.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Avemu da cunfessà chì Diu hè u Onnipotente micca noi.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Quandu u Signore hà vistu ch'ellu era andatu per vede, Diu l'hà chjamatu</a:t>
            </a:r>
          </a:p>
          <a:p>
            <a:r xmlns:a="http://schemas.openxmlformats.org/drawingml/2006/main">
              <a:rPr lang="co" altLang="ko-KR" sz="3600">
                <a:solidFill>
                  <a:schemeClr val="tx1">
                    <a:lumMod val="65000"/>
                    <a:lumOff val="35000"/>
                  </a:schemeClr>
                </a:solidFill>
              </a:rPr>
              <a:t>da a machja,</a:t>
            </a:r>
          </a:p>
          <a:p>
            <a:r xmlns:a="http://schemas.openxmlformats.org/drawingml/2006/main">
              <a:rPr lang="co" altLang="ko-KR" sz="3600">
                <a:solidFill>
                  <a:schemeClr val="tx1">
                    <a:lumMod val="65000"/>
                    <a:lumOff val="35000"/>
                  </a:schemeClr>
                </a:solidFill>
              </a:rPr>
              <a:t>- Mosè ! Mosè ! È Mosè disse: "Eccu sò".</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hè differente forma idoli o altri falsi dii.</a:t>
            </a:r>
          </a:p>
          <a:p>
            <a:r xmlns:a="http://schemas.openxmlformats.org/drawingml/2006/main">
              <a:rPr lang="co" altLang="ko-KR" sz="3600">
                <a:solidFill>
                  <a:schemeClr val="tx1">
                    <a:lumMod val="65000"/>
                    <a:lumOff val="35000"/>
                  </a:schemeClr>
                </a:solidFill>
              </a:rPr>
              <a:t>Diu hè vivu è travaglia cù a so putenza putente.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Quanti disastri hà lasciatu Diu in Egittu?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cinque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sette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dodici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deci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④ </a:t>
            </a:r>
            <a:r xmlns:a="http://schemas.openxmlformats.org/drawingml/2006/main">
              <a:rPr lang="co" altLang="ko-KR" sz="2800">
                <a:solidFill>
                  <a:srgbClr val="FF0000"/>
                </a:solidFill>
              </a:rPr>
              <a:t>deci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co" altLang="ko-KR" sz="3600">
                <a:solidFill>
                  <a:schemeClr val="tx1">
                    <a:lumMod val="65000"/>
                    <a:lumOff val="35000"/>
                  </a:schemeClr>
                </a:solidFill>
              </a:rPr>
              <a:t>È l'Egiziani sapranu chì sò u Signore, quandu stendu a mo manu contr'à l'Eggittu è purteraghju l'Israele da ellu.</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INNÒ. 18</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Un pilastru di nuvola</a:t>
            </a:r>
          </a:p>
          <a:p>
            <a:pPr xmlns:a="http://schemas.openxmlformats.org/drawingml/2006/main" algn="ctr"/>
            <a:r xmlns:a="http://schemas.openxmlformats.org/drawingml/2006/main">
              <a:rPr lang="co" altLang="ko-KR" sz="4400"/>
              <a:t>è Un pilastru di focu</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De jour, l'Eternel les précédait dans une colonne de nuée pour les guider dans leur chemin, et de nuit dans une colonne de feu pour leur donner la lumière, afin qu'ils puissent voyager de jour ou de nuit.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U populu israelita hà campatu in Egittu per 430 anni. Anu lasciatu l'Eggittu per vultà in a terra prumessa - Canaan - à a fine di i 430 anni.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"Cumu pudemu avè a strada ghjusta?", "E s'è no scontru persone cattive nantu à a strada?" Si preoccupavanu assai.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À quellu tempu, Diu hà dimustratu evidenza chì li guidava. Era u pilastru di nuvola.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 notte, diventò u pilastru di u focu. Cusì, Diu li guidò notte è ghjornu.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400">
                <a:solidFill>
                  <a:schemeClr val="tx1">
                    <a:lumMod val="65000"/>
                    <a:lumOff val="35000"/>
                  </a:schemeClr>
                </a:solidFill>
              </a:rPr>
              <a:t>"Ùn avemu micca paura, perchè Diu hè cun noi!" U populu israelita hà ringraziatu à Diu per guidà cù u pilastru di nuvola è u pilastru di focu.</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Un ghjornu, quandu Mosè hà vistu un Egizianu chì batteva un israelitanu, s'hè arrabbiatu, hà pigliatu u partitu di u so pòpulu è hà tombu l'Egizianu.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Oghje</a:t>
            </a:r>
            <a:r xmlns:a="http://schemas.openxmlformats.org/drawingml/2006/main">
              <a:rPr lang="co" altLang="en-US" sz="4000">
                <a:solidFill>
                  <a:srgbClr val="FF0000"/>
                </a:solidFill>
              </a:rPr>
              <a:t> </a:t>
            </a:r>
            <a:r xmlns:a="http://schemas.openxmlformats.org/drawingml/2006/main">
              <a:rPr lang="co" altLang="ko-KR" sz="4000">
                <a:solidFill>
                  <a:srgbClr val="FF0000"/>
                </a:solidFill>
              </a:rPr>
              <a:t>lezzione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Quandu parechje persone israelite attraversò u desertu periculosu, Diu li mostrò evidenza chì ellu guidava è pruteghja cù u pilastru di nuvola è u pilastru di focu.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Avà, Diu hè cun mè è mi prutegge. Ringraziemu à Diu.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hè sempre cun noi.</a:t>
            </a:r>
          </a:p>
          <a:p>
            <a:r xmlns:a="http://schemas.openxmlformats.org/drawingml/2006/main">
              <a:rPr lang="co" altLang="ko-KR" sz="3600">
                <a:solidFill>
                  <a:schemeClr val="tx1">
                    <a:lumMod val="65000"/>
                    <a:lumOff val="35000"/>
                  </a:schemeClr>
                </a:solidFill>
              </a:rPr>
              <a:t>È ci pruteghja notte è ghjornu.</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Quandu u populu israelita partì da l'Eggittu, chì hà guidatu Diu?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u pilastru di nuvola è u pilastru di focu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uccelli è pisci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sole è luna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cane è gattu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① </a:t>
            </a:r>
            <a:r xmlns:a="http://schemas.openxmlformats.org/drawingml/2006/main">
              <a:rPr lang="co" altLang="ko-KR" sz="2800">
                <a:solidFill>
                  <a:srgbClr val="FF0000"/>
                </a:solidFill>
              </a:rPr>
              <a:t>u pilastru di nuvola è u pilastru di focu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De jour, l'Eternel les précédait dans une colonne de nuée pour les guider dans leur chemin, et de nuit dans une colonne de feu pour leur donner la lumière, afin qu'ils puissent voyager de jour ou de nuit.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19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Israeliti chì passanu per u mare divisu in terra secca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Allora Mosè stese a so manu nantu à u mare, è tutta quella notte, u Signore hà cacciatu u mare in daretu cù un forte ventu di livante è u turnò in terra secca. L'acque eranu sparte,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14:</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è l'Israele scontranu u Mari Rossu in a strada di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Egizianu pursed l'Israele per catturà di novu.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Allora, hè accadutu una cosa maravigliosa! Diu hà lasciatu u Mari Rossu divisu è l'Israele marchjendu nantu à a terra secca.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I suldati egiziani li pursevanu, ma u mare tornò di novu, tutti i suldati egiziani eranu inundati in u mare. Nisunu d'elli hà sopravvissutu.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Quandu Faraone hà intesu parlà di questu, Mosè hà avutu a paura di ellu è fughjitu da u Palazzu Egittu è si n'andò à campà in u desertu di Madian.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Ringraziemu à Diu chì ci hà salvatu ! Tutti l'Israele cantavanu canti di gioia cun grande piacè.</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Diu hà salvatu l'Israele da a so situazione disperata.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Eru ancu in a situazione di more per via di u peccatu, ma Diu hà mandatu à Ghjesù per salvà!</a:t>
            </a:r>
          </a:p>
          <a:p>
            <a:pPr xmlns:a="http://schemas.openxmlformats.org/drawingml/2006/main" algn="ctr"/>
            <a:r xmlns:a="http://schemas.openxmlformats.org/drawingml/2006/main">
              <a:rPr lang="co" altLang="ko-KR" sz="3600">
                <a:solidFill>
                  <a:schemeClr val="tx1">
                    <a:lumMod val="65000"/>
                    <a:lumOff val="35000"/>
                  </a:schemeClr>
                </a:solidFill>
              </a:rPr>
              <a:t>Diu m'hà salvatu da a morte eterna !</a:t>
            </a:r>
          </a:p>
          <a:p>
            <a:pPr xmlns:a="http://schemas.openxmlformats.org/drawingml/2006/main" algn="ctr"/>
            <a:r xmlns:a="http://schemas.openxmlformats.org/drawingml/2006/main">
              <a:rPr lang="co" altLang="ko-KR" sz="3600">
                <a:solidFill>
                  <a:schemeClr val="tx1">
                    <a:lumMod val="65000"/>
                    <a:lumOff val="35000"/>
                  </a:schemeClr>
                </a:solidFill>
              </a:rPr>
              <a:t>Oh, Babbu Diu, grazie mille !</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hè?</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hè u nostru salvatore chì salva u so populu cù una manera maravigliosa.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Cumu l'Israele passanu à traversu u Mari Rossu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Diu li mandò una grande nave.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Diu li lasciò marchjà nantu à l'acqua di mare.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Diu hà divisu u Mari Rossu è li lasciò marchjà</a:t>
            </a:r>
          </a:p>
          <a:p>
            <a:r xmlns:a="http://schemas.openxmlformats.org/drawingml/2006/main">
              <a:rPr lang="co" altLang="ko-KR" sz="2800">
                <a:solidFill>
                  <a:schemeClr val="tx1">
                    <a:lumMod val="65000"/>
                    <a:lumOff val="35000"/>
                  </a:schemeClr>
                </a:solidFill>
              </a:rPr>
              <a:t>a terra secca.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Diu li lasciò volà sopra u mare.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③ </a:t>
            </a:r>
            <a:r xmlns:a="http://schemas.openxmlformats.org/drawingml/2006/main">
              <a:rPr lang="co" altLang="ko-KR" sz="2800">
                <a:solidFill>
                  <a:srgbClr val="FF0000"/>
                </a:solidFill>
              </a:rPr>
              <a:t>Diu hà divisu u Mari Rossu è li lasciò marchjà</a:t>
            </a:r>
          </a:p>
          <a:p>
            <a:r xmlns:a="http://schemas.openxmlformats.org/drawingml/2006/main">
              <a:rPr lang="co" altLang="ko-KR" sz="2800">
                <a:solidFill>
                  <a:srgbClr val="FF0000"/>
                </a:solidFill>
              </a:rPr>
              <a:t>a terra secca.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Allora Mosè stese a so manu nantu à u mare, è tutta quella notte, u Signore hà cacciatu u mare in daretu cù un forte ventu di livante è u turnò in terra secca. L'acque eranu sparte,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14:</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20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t>Diu chì hà lasciatu a carne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"Aghju intesu u murmuriu di l'Israele. Dite à elli: "À u crepuscolo, manghjarete carne, è a matina sarete pienu di pane. Allora sapete chì sò u Signore u vostru Diu".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L'Israele ùn avianu micca manghjà in u desertu. Allora murmurò contru à Mosè è à Diu.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Allora u Signore disse à Mosè. "Faraghju falà l'alimentu da u celu per voi".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 matina, fiocchi sottili cum'è fretu apparsu nantu à u pianu di u desertu.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Mosè hà campatu da pastore per 40 anni è à a fine hà diventatu 80 anni.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À a sera, i quaglie sò ghjunti nantu à elli è cascò è copre u campu. L'anu riuniti, cottu è manghjatu. Ùn sò micca morti di fame ancu in u desertu.</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600">
                <a:solidFill>
                  <a:schemeClr val="tx1">
                    <a:lumMod val="65000"/>
                    <a:lumOff val="35000"/>
                  </a:schemeClr>
                </a:solidFill>
              </a:rPr>
              <a:t>"Grazie, Diu!" Mosè è u populu d'Israele eranu maravigliati di a putenza onnipotente di Diu.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Diu hà furnitu à u so pòpulu l'alimentu di ogni ghjornu cun modu maravigghiusu è u so putere omnipotente ancu in u desertu induve ùn pudianu truvà.</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Cridemu chì Diu ci furnisce i nostri bisogni cù a so manera maravigliosa fedelmente.</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hè?</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Hè un Diu maravigliu chì cunnosce i nostri bisogni in anticipu è li furnisce u so modu maravigghiusu.</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Diu hà furnitu à u so populu affamati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Manna è Quaglia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Pane è Latte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Carne è acqua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Risu è Zuppa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① </a:t>
            </a:r>
            <a:r xmlns:a="http://schemas.openxmlformats.org/drawingml/2006/main">
              <a:rPr lang="co" altLang="ko-KR" sz="2800">
                <a:solidFill>
                  <a:srgbClr val="FF0000"/>
                </a:solidFill>
              </a:rPr>
              <a:t>Manna è Quaglia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"Aghju intesu u murmuriu di l'Israele. Dite à elli: "À u crepusculu, manghjarete carne, è a matina sarete pienu di pane. Allora sapete chì sò u Signore u vostru Diu".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co" altLang="ko-KR" b="1">
                <a:solidFill>
                  <a:schemeClr val="tx1">
                    <a:lumMod val="50000"/>
                    <a:lumOff val="50000"/>
                  </a:schemeClr>
                </a:solidFill>
              </a:rPr>
              <a:t>Innò.</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21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co" altLang="ko-KR" sz="4000"/>
              <a:t>I Dieci Cumandamenti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Mosè era quì cun u Signore quaranta ghjorni è quaranta notti senza manghjà</a:t>
            </a:r>
          </a:p>
          <a:p>
            <a:r xmlns:a="http://schemas.openxmlformats.org/drawingml/2006/main">
              <a:rPr lang="co" altLang="ko-KR" sz="3600">
                <a:solidFill>
                  <a:schemeClr val="tx1">
                    <a:lumMod val="65000"/>
                    <a:lumOff val="35000"/>
                  </a:schemeClr>
                </a:solidFill>
              </a:rPr>
              <a:t>pane o acqua potable. È hà scrittu nantu à e tavule e parolle di l'allianza - i Dieci Cumandamenti.</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Esodu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U populu israelite ghjunse à u Monti Horeb (u Monti Sinai). A gloria di u Signore Diu era piena nantu à u Mont Sinai (Monti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Diu disse à Mosè: "Venite à mè nantu à a muntagna". Mosè cullà nantu à a muntagna di Diu.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Un ghjornu, Diu u chjamò ind'u machja ardente è li disse. "Ti mandu à Faraone per salvà u mo pòpulu l'Israele da l'Eggittu".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U Signore Diu hà scontru annantu à u monte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co" altLang="ko-KR" sz="2800">
                <a:solidFill>
                  <a:schemeClr val="tx1">
                    <a:lumMod val="65000"/>
                    <a:lumOff val="35000"/>
                  </a:schemeClr>
                </a:solidFill>
              </a:rPr>
              <a:t>Diu hà datu à Mosè e tavule di petra. Diu hà scrittu e lege è i cumandamenti nantu à questu per l'Israele da mantene - i Dieci Cumandamenti.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co" altLang="ko-KR" sz="2600">
                <a:solidFill>
                  <a:schemeClr val="tx1">
                    <a:lumMod val="65000"/>
                    <a:lumOff val="35000"/>
                  </a:schemeClr>
                </a:solidFill>
              </a:rPr>
              <a:t>"Grazie, Signore, per voi chì ci dete e lege".</a:t>
            </a:r>
          </a:p>
          <a:p>
            <a:r xmlns:a="http://schemas.openxmlformats.org/drawingml/2006/main">
              <a:rPr lang="co" altLang="ko-KR" sz="2600">
                <a:solidFill>
                  <a:schemeClr val="tx1">
                    <a:lumMod val="65000"/>
                    <a:lumOff val="35000"/>
                  </a:schemeClr>
                </a:solidFill>
              </a:rPr>
              <a:t>Mosè hà pensatu: "Libreraghju è insignà stu preziosu Die Cumandamenti".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co" altLang="ko-KR" sz="3200">
                <a:solidFill>
                  <a:schemeClr val="tx1">
                    <a:lumMod val="65000"/>
                    <a:lumOff val="35000"/>
                  </a:schemeClr>
                </a:solidFill>
              </a:rPr>
              <a:t>I Dieci Cumandamenti sò i preziosi regulamenti chì Diu hà datu per a nostra vita.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Quandu ubbidimu à e lege di Diu, Diu serà piacè di a nostra vita.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Diu ci hà datu e lege è i Dieci Cumandamenti.</a:t>
            </a:r>
          </a:p>
          <a:p>
            <a:endParaRPr lang="en-US" altLang="ko-KR" sz="3600">
              <a:solidFill>
                <a:schemeClr val="tx1">
                  <a:lumMod val="65000"/>
                  <a:lumOff val="35000"/>
                </a:schemeClr>
              </a:solidFill>
            </a:endParaRPr>
          </a:p>
          <a:p>
            <a:r xmlns:a="http://schemas.openxmlformats.org/drawingml/2006/main">
              <a:rPr lang="co" altLang="ko-KR" sz="3600">
                <a:solidFill>
                  <a:schemeClr val="tx1">
                    <a:lumMod val="65000"/>
                    <a:lumOff val="35000"/>
                  </a:schemeClr>
                </a:solidFill>
              </a:rPr>
              <a:t>Diu si fece cunnosce à noi per via di sti liggi è cumandamenti.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co" altLang="ko-KR" sz="3200">
                <a:solidFill>
                  <a:schemeClr val="tx1">
                    <a:lumMod val="65000"/>
                    <a:lumOff val="35000"/>
                  </a:schemeClr>
                </a:solidFill>
              </a:rPr>
              <a:t>Induve Diu hà scrittu i Dieci Cumandamenti?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Tablet di legnu</a:t>
            </a:r>
            <a:r xmlns:a="http://schemas.openxmlformats.org/drawingml/2006/main">
              <a:rPr lang="c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Fangu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tableta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Carta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Tablet di petra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co" altLang="en-US" sz="2800">
                <a:solidFill>
                  <a:srgbClr val="FF0000"/>
                </a:solidFill>
              </a:rPr>
              <a:t>④ </a:t>
            </a:r>
            <a:r xmlns:a="http://schemas.openxmlformats.org/drawingml/2006/main">
              <a:rPr lang="co" altLang="ko-KR" sz="2800">
                <a:solidFill>
                  <a:srgbClr val="FF0000"/>
                </a:solidFill>
              </a:rPr>
              <a:t>Tablet di petra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Mosè era quì cun u Signore quaranta ghjorni è quaranta notti senza manghjà</a:t>
            </a:r>
          </a:p>
          <a:p>
            <a:r xmlns:a="http://schemas.openxmlformats.org/drawingml/2006/main">
              <a:rPr lang="co" altLang="ko-KR" sz="3600">
                <a:solidFill>
                  <a:schemeClr val="tx1">
                    <a:lumMod val="65000"/>
                    <a:lumOff val="35000"/>
                  </a:schemeClr>
                </a:solidFill>
              </a:rPr>
              <a:t>pane o acqua potable. È hà scrittu nantu à e tavule e parolle di l'allianza - i Dieci Cumandamenti.</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co" altLang="ko-KR" sz="2800">
                <a:solidFill>
                  <a:schemeClr val="tx1">
                    <a:lumMod val="65000"/>
                    <a:lumOff val="35000"/>
                  </a:schemeClr>
                </a:solidFill>
              </a:rPr>
              <a:t>Esodu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22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U vitellu d'oru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Pigliò ciò ch'elli l'anu datu è ne fece un idolu in forma</a:t>
            </a:r>
          </a:p>
          <a:p>
            <a:r xmlns:a="http://schemas.openxmlformats.org/drawingml/2006/main">
              <a:rPr lang="co" altLang="ko-KR" sz="3600">
                <a:solidFill>
                  <a:schemeClr val="bg1">
                    <a:lumMod val="50000"/>
                  </a:schemeClr>
                </a:solidFill>
              </a:rPr>
              <a:t>di un vitellu, a moda cù un strumentu. Allora dissenu: "Questi sò i vostri dii, o Israele, chì t'hà purtatu fora di l'Eggittu".</a:t>
            </a:r>
          </a:p>
          <a:p>
            <a:r xmlns:a="http://schemas.openxmlformats.org/drawingml/2006/main">
              <a:rPr lang="c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Quandu Mosè ùn hè micca falatu da a Muntagna per tantu tempu, si sentia à l'inquietu. "Avemu bisognu di u nostru diu per guidà noi invece di Mosè".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co" altLang="ko-KR" sz="2600">
                <a:solidFill>
                  <a:schemeClr val="tx1">
                    <a:lumMod val="65000"/>
                    <a:lumOff val="35000"/>
                  </a:schemeClr>
                </a:solidFill>
              </a:rPr>
              <a:t>Mosè hè tornatu in Egittu per salvà u so populu, l'Israele chì tenenu u bastone chì Diu li hà datu.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Allora, anu fattu un vitellu d'oru è l'aduranu cum'è u so diu per guidà.</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chì era falatu cù i Dieci Cumandamenti s'era tantu arrabbiatu.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era in furia contru à elli. "I distrughjeraghju. Allora vi farà una grande nazione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600">
                <a:solidFill>
                  <a:schemeClr val="tx1">
                    <a:lumMod val="65000"/>
                    <a:lumOff val="35000"/>
                  </a:schemeClr>
                </a:solidFill>
              </a:rPr>
              <a:t>Ma, Mosè hà pricatu à Diu per pardunà seriu. Diu hà intesu a preghiera di Mosè è li pardunò.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Oghje</a:t>
            </a:r>
            <a:r xmlns:a="http://schemas.openxmlformats.org/drawingml/2006/main">
              <a:rPr lang="co" altLang="en-US" sz="4000">
                <a:solidFill>
                  <a:srgbClr val="FF0000"/>
                </a:solidFill>
              </a:rPr>
              <a:t> </a:t>
            </a:r>
            <a:r xmlns:a="http://schemas.openxmlformats.org/drawingml/2006/main">
              <a:rPr lang="co" altLang="ko-KR" sz="4000">
                <a:solidFill>
                  <a:srgbClr val="FF0000"/>
                </a:solidFill>
              </a:rPr>
              <a:t>Lezzione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Ciò chì Diu odia u più hè di adurà altri dii invece di ellu.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Ùn vi farà micca un idolo à ogni costu.</a:t>
            </a:r>
          </a:p>
          <a:p>
            <a:pPr xmlns:a="http://schemas.openxmlformats.org/drawingml/2006/main" algn="ctr"/>
            <a:r xmlns:a="http://schemas.openxmlformats.org/drawingml/2006/main">
              <a:rPr lang="co" altLang="ko-KR" sz="3600">
                <a:solidFill>
                  <a:schemeClr val="tx1">
                    <a:lumMod val="65000"/>
                    <a:lumOff val="35000"/>
                  </a:schemeClr>
                </a:solidFill>
              </a:rPr>
              <a:t>Ùn importa micca ciò chì succede, ùn ti prostrate micca davanti à elli è li venerà.</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solidFill>
                  <a:srgbClr val="FF0000"/>
                </a:solidFill>
              </a:rPr>
              <a:t>Diu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odia l'idolu chì venerà u più invece di ellu.</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idulu anu fattu l'Israele per i peccati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Golden</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Vitello d'oru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Vitello d'argentu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Argentu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② </a:t>
            </a:r>
            <a:r xmlns:a="http://schemas.openxmlformats.org/drawingml/2006/main">
              <a:rPr lang="co" altLang="ko-KR" sz="2800">
                <a:solidFill>
                  <a:srgbClr val="FF0000"/>
                </a:solidFill>
              </a:rPr>
              <a:t>Vitello d'oru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Pigliò ciò ch'elli l'anu datu è ne fece un idolu in forma</a:t>
            </a:r>
          </a:p>
          <a:p>
            <a:r xmlns:a="http://schemas.openxmlformats.org/drawingml/2006/main">
              <a:rPr lang="co" altLang="ko-KR" sz="3600">
                <a:solidFill>
                  <a:schemeClr val="bg1">
                    <a:lumMod val="50000"/>
                  </a:schemeClr>
                </a:solidFill>
              </a:rPr>
              <a:t>di un vitellu, a moda cù un strumentu. Allora dissenu: "Questi sò i vostri dii, o Israele, chì t'hà purtatu fora di l'Eggittu".</a:t>
            </a:r>
          </a:p>
          <a:p>
            <a:r xmlns:a="http://schemas.openxmlformats.org/drawingml/2006/main">
              <a:rPr lang="c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Esodu</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23 A Parola di 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A Casa di Diu (Tabernaculu) in u Desert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U ghjornu chì u tabernaculu, a Tenda di u Testimoniu, hè statu stallatu, a nuvola a cupria. Da a sera à a matina, a nuvola sopra u tabernaculu pareva u focu.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Numeri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co" altLang="ko-KR" sz="3200">
                <a:solidFill>
                  <a:schemeClr val="tx1">
                    <a:lumMod val="65000"/>
                    <a:lumOff val="35000"/>
                  </a:schemeClr>
                </a:solidFill>
              </a:rPr>
              <a:t>Diu hà chjamatu Mosè cum'è u capu di l'Israele quandu era 80 anni.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U pianu di Diu hè diversu da u nostru, ma u so pianu hè sempre perfettu.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Avemu da crede chì u pianu di Diu hè perfettu è avemu da dipende di ellu.</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hà dettu à Mosè per fà u Tabernaculu - a Casa di Diu.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hà dettu tuttu di u Tabernaculu - a forma di ellu è tutte e cose chì deve esse preparatu per ellu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È Diu li fece sapè cumu utilizà ogni articulu quandu veneranu à Diu in u Tabernaculu.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Mosè è l'Israele hà fattu u Tabernaculu - a Casa di Diu - secondu l'istruzzioni di Diu.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600">
                <a:solidFill>
                  <a:schemeClr val="tx1">
                    <a:lumMod val="65000"/>
                    <a:lumOff val="35000"/>
                  </a:schemeClr>
                </a:solidFill>
              </a:rPr>
              <a:t>U ghjornu chì u tabernaculu hà stallatu, a nuvola chì mostrava a gloria di Diu l'hà coperta. U tabernaculu era u signu chì Diu era cù l'Israele.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600">
                <a:solidFill>
                  <a:schemeClr val="tx1">
                    <a:lumMod val="65000"/>
                    <a:lumOff val="35000"/>
                  </a:schemeClr>
                </a:solidFill>
              </a:rPr>
              <a:t>Diu hà permessu à l'Israele di fà u tabernaculu - a casa di Diu, è li fece campà cù u tabernaculu cum'è u so centru.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co" altLang="ko-KR" sz="3600">
                <a:solidFill>
                  <a:schemeClr val="tx1">
                    <a:lumMod val="65000"/>
                    <a:lumOff val="35000"/>
                  </a:schemeClr>
                </a:solidFill>
              </a:rPr>
              <a:t>Duvemu campà cun Diu cum'è u centru di a nostra mente è di a vita.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solidFill>
                  <a:srgbClr val="FF0000"/>
                </a:solidFill>
              </a:rPr>
              <a:t>Diu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campa cun noi, cammina cun noi, ci guida, è parla cun noi.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Diu hà permessu à l'Israele di fà ?</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Vitello d'oru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Dieci Cumandamenti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Palazzu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④ </a:t>
            </a:r>
            <a:r xmlns:a="http://schemas.openxmlformats.org/drawingml/2006/main">
              <a:rPr lang="co" altLang="ko-KR" sz="2800">
                <a:solidFill>
                  <a:schemeClr val="tx1">
                    <a:lumMod val="65000"/>
                    <a:lumOff val="35000"/>
                  </a:schemeClr>
                </a:solidFill>
              </a:rPr>
              <a:t>U Tabernaculu - A Casa di Diu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④ </a:t>
            </a:r>
            <a:r xmlns:a="http://schemas.openxmlformats.org/drawingml/2006/main">
              <a:rPr lang="co" altLang="ko-KR" sz="2800">
                <a:solidFill>
                  <a:srgbClr val="FF0000"/>
                </a:solidFill>
              </a:rPr>
              <a:t>U Tabernaculu - A Casa di Diu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bg1">
                    <a:lumMod val="50000"/>
                  </a:schemeClr>
                </a:solidFill>
              </a:rPr>
              <a:t>U ghjornu chì u tabernaculu, a Tenda di u Testimoniu, hè statu stallatu, a nuvola a cupria. Da a sera à a matina, a nuvola sopra u tabernaculu pareva u focu.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Numeri</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b="1">
                <a:solidFill>
                  <a:schemeClr val="tx1">
                    <a:lumMod val="50000"/>
                    <a:lumOff val="50000"/>
                  </a:schemeClr>
                </a:solidFill>
              </a:rPr>
              <a:t>No 24</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U</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parolla</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a:t>
            </a:r>
            <a:r xmlns:a="http://schemas.openxmlformats.org/drawingml/2006/main">
              <a:rPr lang="co" altLang="en-US" b="1">
                <a:solidFill>
                  <a:schemeClr val="tx1">
                    <a:lumMod val="50000"/>
                    <a:lumOff val="50000"/>
                  </a:schemeClr>
                </a:solidFill>
              </a:rPr>
              <a:t> </a:t>
            </a:r>
            <a:r xmlns:a="http://schemas.openxmlformats.org/drawingml/2006/main">
              <a:rPr lang="co" altLang="ko-KR" b="1">
                <a:solidFill>
                  <a:schemeClr val="tx1">
                    <a:lumMod val="50000"/>
                    <a:lumOff val="50000"/>
                  </a:schemeClr>
                </a:solidFill>
              </a:rPr>
              <a:t>Diu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400"/>
              <a:t>Ghjericu colapsatu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co" altLang="ko-KR" sz="3200"/>
              <a:t>Diu hè?</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co" altLang="ko-KR" sz="3600">
                <a:solidFill>
                  <a:schemeClr val="tx1">
                    <a:lumMod val="65000"/>
                    <a:lumOff val="35000"/>
                  </a:schemeClr>
                </a:solidFill>
              </a:rPr>
              <a:t>Diu ci guida cù i so piani perfetti. Ùn ci sò micca sbagli in i piani di Diu.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A settima volta, quandu i sacrificadori suonu a tromba, Josuè hà urdinatu à u populu: "Gridate, perchè u Signore vi hà datu a cità!</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Joshua</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L'Israele vulianu andà in a terra prumessa. Ma Jericho, chì era un grande castellu, hà bluccatu a strada.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Diu hà dettu à Joshua, chì era u capu di elli, cumu per distrughje Jericho.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U populu israelita marchjava intornu à u muru di Ghjericu per sette ghjorni, secondu l'istruzzioni di Diu.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Mentre marchjavanu intornu à u muru per sei ghjorni, ogni ghjornu per una volta, Jericho ùn si moveva micca un centimetru.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U settimu ghjornu, marchjavanu intornu à ellu per sette volte. À a settima volta, anu fattu un gridu forte, u muru s'hè cascatu.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Lezzione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solidFill>
                  <a:schemeClr val="tx1">
                    <a:lumMod val="65000"/>
                    <a:lumOff val="35000"/>
                  </a:schemeClr>
                </a:solidFill>
              </a:rPr>
              <a:t>L'Israele ùn pudianu micca distrughje Ghjericu cù u so propiu putere. Ma Diu hà distruttu Ghjericu cù u so propiu putere per elli.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L'Israele anu vintu a vittoria per ubbidenza à Diu.</a:t>
            </a:r>
          </a:p>
          <a:p>
            <a:pPr xmlns:a="http://schemas.openxmlformats.org/drawingml/2006/main" algn="ctr"/>
            <a:r xmlns:a="http://schemas.openxmlformats.org/drawingml/2006/main">
              <a:rPr lang="co" altLang="ko-KR" sz="3200">
                <a:solidFill>
                  <a:schemeClr val="tx1">
                    <a:lumMod val="65000"/>
                    <a:lumOff val="35000"/>
                  </a:schemeClr>
                </a:solidFill>
              </a:rPr>
              <a:t>Vivamu a nostra vita in ubbidienza à Diu.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co" altLang="ko-KR" sz="3200">
                <a:solidFill>
                  <a:schemeClr val="tx1">
                    <a:lumMod val="65000"/>
                    <a:lumOff val="35000"/>
                  </a:schemeClr>
                </a:solidFill>
              </a:rPr>
              <a:t>Ringraziemu à Diu chì ci hà fattu vince !</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3200"/>
              <a:t>Diu ?</a:t>
            </a:r>
            <a:r xmlns:a="http://schemas.openxmlformats.org/drawingml/2006/main">
              <a:rPr lang="c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rgbClr val="C00000"/>
                </a:solidFill>
              </a:rPr>
              <a:t>Diu..</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Diu dà a vittoria per u so populu attraversu u so grande putenza.</a:t>
            </a:r>
          </a:p>
          <a:p>
            <a:endParaRPr lang="en-US" altLang="ko-KR" sz="3600">
              <a:solidFill>
                <a:schemeClr val="tx1">
                  <a:lumMod val="65000"/>
                  <a:lumOff val="35000"/>
                </a:schemeClr>
              </a:solidFill>
            </a:endParaRPr>
          </a:p>
          <a:p>
            <a:r xmlns:a="http://schemas.openxmlformats.org/drawingml/2006/main">
              <a:rPr lang="co" altLang="ko-KR" sz="3600">
                <a:solidFill>
                  <a:schemeClr val="tx1">
                    <a:lumMod val="65000"/>
                    <a:lumOff val="35000"/>
                  </a:schemeClr>
                </a:solidFill>
              </a:rPr>
              <a:t>Hè Diu di a Vittoria!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Quiz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Chì Diu hà urdinatu à Joshua per distrughje Jericho?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① </a:t>
            </a:r>
            <a:r xmlns:a="http://schemas.openxmlformats.org/drawingml/2006/main">
              <a:rPr lang="co" altLang="ko-KR" sz="2800">
                <a:solidFill>
                  <a:schemeClr val="tx1">
                    <a:lumMod val="65000"/>
                    <a:lumOff val="35000"/>
                  </a:schemeClr>
                </a:solidFill>
              </a:rPr>
              <a:t>Lanciate petre à Ghjericu per sette ghjorni.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② </a:t>
            </a:r>
            <a:r xmlns:a="http://schemas.openxmlformats.org/drawingml/2006/main">
              <a:rPr lang="co" altLang="ko-KR" sz="2800">
                <a:solidFill>
                  <a:schemeClr val="tx1">
                    <a:lumMod val="65000"/>
                    <a:lumOff val="35000"/>
                  </a:schemeClr>
                </a:solidFill>
              </a:rPr>
              <a:t>Prega per sette ghjorni per Ghjericu.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chemeClr val="tx1">
                    <a:lumMod val="65000"/>
                    <a:lumOff val="35000"/>
                  </a:schemeClr>
                </a:solidFill>
              </a:rPr>
              <a:t>③ </a:t>
            </a:r>
            <a:r xmlns:a="http://schemas.openxmlformats.org/drawingml/2006/main">
              <a:rPr lang="co" altLang="ko-KR" sz="2800">
                <a:solidFill>
                  <a:schemeClr val="tx1">
                    <a:lumMod val="65000"/>
                    <a:lumOff val="35000"/>
                  </a:schemeClr>
                </a:solidFill>
              </a:rPr>
              <a:t>Cantate e lodi per sette ghjorni per Ghjericu.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2800">
                <a:solidFill>
                  <a:schemeClr val="tx1">
                    <a:lumMod val="65000"/>
                    <a:lumOff val="35000"/>
                  </a:schemeClr>
                </a:solidFill>
              </a:rPr>
              <a:t>④ Marchà u muru di Ghjericu per sette ghjorni è à</a:t>
            </a:r>
          </a:p>
          <a:p>
            <a:r xmlns:a="http://schemas.openxmlformats.org/drawingml/2006/main">
              <a:rPr lang="co" altLang="ko-KR" sz="2800">
                <a:solidFill>
                  <a:schemeClr val="tx1">
                    <a:lumMod val="65000"/>
                    <a:lumOff val="35000"/>
                  </a:schemeClr>
                </a:solidFill>
              </a:rPr>
              <a:t>l'ultimu ghjornu dà un gridu forte.</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en-US" sz="2800">
                <a:solidFill>
                  <a:srgbClr val="FF0000"/>
                </a:solidFill>
              </a:rPr>
              <a:t>④ </a:t>
            </a:r>
            <a:r xmlns:a="http://schemas.openxmlformats.org/drawingml/2006/main">
              <a:rPr lang="co" altLang="ko-KR" sz="2800">
                <a:solidFill>
                  <a:srgbClr val="FF0000"/>
                </a:solidFill>
              </a:rPr>
              <a:t>Marchà u muru di Ghjericu per sette ghjorni è à</a:t>
            </a:r>
          </a:p>
          <a:p>
            <a:r xmlns:a="http://schemas.openxmlformats.org/drawingml/2006/main">
              <a:rPr lang="co" altLang="ko-KR" sz="2800">
                <a:solidFill>
                  <a:srgbClr val="FF0000"/>
                </a:solidFill>
              </a:rPr>
              <a:t>l'ultimu ghjornu dà un gridu forte.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co" altLang="ko-KR" sz="4000">
                <a:solidFill>
                  <a:srgbClr val="FF0000"/>
                </a:solidFill>
              </a:rPr>
              <a:t>Parola d'oghje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co" altLang="ko-KR" sz="3600">
                <a:solidFill>
                  <a:schemeClr val="tx1">
                    <a:lumMod val="65000"/>
                    <a:lumOff val="35000"/>
                  </a:schemeClr>
                </a:solidFill>
              </a:rPr>
              <a:t>A settima volta, quandu i sacrificadori suonu a tromba, Josuè hà urdinatu à u populu: "Gridate, perchè u Signore vi hà datu a cità!</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co" altLang="ko-KR" sz="2800">
                <a:solidFill>
                  <a:schemeClr val="tx1">
                    <a:lumMod val="65000"/>
                    <a:lumOff val="35000"/>
                  </a:schemeClr>
                </a:solidFill>
              </a:rPr>
              <a:t>Joshua</a:t>
            </a:r>
            <a:r xmlns:a="http://schemas.openxmlformats.org/drawingml/2006/main">
              <a:rPr lang="co" altLang="en-US" sz="2800">
                <a:solidFill>
                  <a:schemeClr val="tx1">
                    <a:lumMod val="65000"/>
                    <a:lumOff val="35000"/>
                  </a:schemeClr>
                </a:solidFill>
              </a:rPr>
              <a:t> </a:t>
            </a:r>
            <a:r xmlns:a="http://schemas.openxmlformats.org/drawingml/2006/main">
              <a:rPr lang="c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